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580"/>
    <a:srgbClr val="DEDEDE"/>
    <a:srgbClr val="F0F0F0"/>
    <a:srgbClr val="EAEAEA"/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99" d="100"/>
          <a:sy n="99" d="100"/>
        </p:scale>
        <p:origin x="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638"/>
            <a:ext cx="9144000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Mirror writing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655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In a mirror writing looks back-to-front.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752400" y="1607313"/>
            <a:ext cx="7694762" cy="3329796"/>
            <a:chOff x="752400" y="1607313"/>
            <a:chExt cx="7694762" cy="3329796"/>
          </a:xfrm>
        </p:grpSpPr>
        <p:sp>
          <p:nvSpPr>
            <p:cNvPr id="14" name="Rectangle 13"/>
            <p:cNvSpPr/>
            <p:nvPr/>
          </p:nvSpPr>
          <p:spPr>
            <a:xfrm>
              <a:off x="752400" y="1607313"/>
              <a:ext cx="7694762" cy="33297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65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894084" y="2624211"/>
              <a:ext cx="7355831" cy="1296000"/>
              <a:chOff x="1068535" y="2269230"/>
              <a:chExt cx="7355831" cy="1296000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104366" y="2269230"/>
                <a:ext cx="4320000" cy="1296000"/>
                <a:chOff x="3983682" y="1707253"/>
                <a:chExt cx="4320000" cy="1296000"/>
              </a:xfrm>
            </p:grpSpPr>
            <p:sp>
              <p:nvSpPr>
                <p:cNvPr id="4" name="Rectangle 3"/>
                <p:cNvSpPr/>
                <p:nvPr/>
              </p:nvSpPr>
              <p:spPr>
                <a:xfrm>
                  <a:off x="3983682" y="1707253"/>
                  <a:ext cx="4320000" cy="1296000"/>
                </a:xfrm>
                <a:prstGeom prst="rect">
                  <a:avLst/>
                </a:prstGeom>
                <a:blipFill>
                  <a:blip r:embed="rId4"/>
                  <a:tile tx="0" ty="0" sx="100000" sy="100000" flip="none" algn="tl"/>
                </a:blipFill>
                <a:scene3d>
                  <a:camera prst="orthographicFront">
                    <a:rot lat="600000" lon="3000000" rev="0"/>
                  </a:camera>
                  <a:lightRig rig="threePt" dir="t"/>
                </a:scene3d>
                <a:sp3d extrusionH="184150"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" name="Rectangle 2"/>
                <p:cNvSpPr/>
                <p:nvPr/>
              </p:nvSpPr>
              <p:spPr>
                <a:xfrm>
                  <a:off x="4073343" y="1803403"/>
                  <a:ext cx="4140679" cy="1103700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74000">
                      <a:srgbClr val="EAEAEA"/>
                    </a:gs>
                    <a:gs pos="83000">
                      <a:srgbClr val="DEDEDE"/>
                    </a:gs>
                    <a:gs pos="100000">
                      <a:srgbClr val="F0F0F0"/>
                    </a:gs>
                  </a:gsLst>
                  <a:lin ang="10800000" scaled="1"/>
                  <a:tileRect/>
                </a:gradFill>
                <a:ln w="19050">
                  <a:solidFill>
                    <a:schemeClr val="tx1"/>
                  </a:solidFill>
                </a:ln>
                <a:scene3d>
                  <a:camera prst="orthographicFront">
                    <a:rot lat="21000000" lon="7800000" rev="0"/>
                  </a:camera>
                  <a:lightRig rig="contrasting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4163683" y="1995253"/>
                  <a:ext cx="3960000" cy="720000"/>
                </a:xfrm>
                <a:prstGeom prst="rect">
                  <a:avLst/>
                </a:prstGeom>
                <a:noFill/>
                <a:scene3d>
                  <a:camera prst="orthographicFront">
                    <a:rot lat="20999999" lon="7800000" rev="0"/>
                  </a:camera>
                  <a:lightRig rig="threePt" dir="t"/>
                </a:scene3d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4000" b="1" dirty="0" smtClean="0">
                      <a:latin typeface="Arial Black" panose="020B0A04020102020204" pitchFamily="34" charset="0"/>
                      <a:ea typeface="Verdana" panose="020B0604030504040204" pitchFamily="34" charset="0"/>
                    </a:rPr>
                    <a:t>AMBULANCE</a:t>
                  </a:r>
                  <a:endParaRPr lang="en-GB" sz="4000" b="1" dirty="0">
                    <a:latin typeface="Arial Black" panose="020B0A04020102020204" pitchFamily="34" charset="0"/>
                    <a:ea typeface="Verdana" panose="020B0604030504040204" pitchFamily="34" charset="0"/>
                  </a:endParaRPr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1068535" y="2269230"/>
                <a:ext cx="4320000" cy="1296000"/>
                <a:chOff x="240442" y="1707253"/>
                <a:chExt cx="4320000" cy="1296000"/>
              </a:xfrm>
            </p:grpSpPr>
            <p:sp>
              <p:nvSpPr>
                <p:cNvPr id="8" name="Rectangle 7"/>
                <p:cNvSpPr/>
                <p:nvPr/>
              </p:nvSpPr>
              <p:spPr>
                <a:xfrm>
                  <a:off x="240442" y="1707253"/>
                  <a:ext cx="4320000" cy="129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scene3d>
                  <a:camera prst="orthographicFront">
                    <a:rot lat="600000" lon="18600000" rev="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" name="TextBox 1"/>
                <p:cNvSpPr txBox="1"/>
                <p:nvPr/>
              </p:nvSpPr>
              <p:spPr>
                <a:xfrm>
                  <a:off x="457200" y="1975430"/>
                  <a:ext cx="3960000" cy="720000"/>
                </a:xfrm>
                <a:prstGeom prst="rect">
                  <a:avLst/>
                </a:prstGeom>
                <a:noFill/>
                <a:scene3d>
                  <a:camera prst="orthographicFront">
                    <a:rot lat="600000" lon="18600000" rev="0"/>
                  </a:camera>
                  <a:lightRig rig="threePt" dir="t"/>
                </a:scene3d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4000" b="1" dirty="0" smtClean="0">
                      <a:latin typeface="Arial Black" panose="020B0A04020102020204" pitchFamily="34" charset="0"/>
                      <a:ea typeface="Verdana" panose="020B0604030504040204" pitchFamily="34" charset="0"/>
                    </a:rPr>
                    <a:t>AMBULANCE</a:t>
                  </a:r>
                  <a:endParaRPr lang="en-GB" sz="4000" b="1" dirty="0">
                    <a:latin typeface="Arial Black" panose="020B0A04020102020204" pitchFamily="34" charset="0"/>
                    <a:ea typeface="Verdana" panose="020B0604030504040204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Mirror writing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07888" y="863125"/>
            <a:ext cx="8492462" cy="2767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can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you say about the reflection?</a:t>
            </a:r>
            <a:endParaRPr kumimoji="0" lang="en-US" sz="18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07887" y="4027056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07887" y="4686874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07887" y="5346692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07596" y="4114790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4238" y="4112461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mirror turns the reflection round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07595" y="4772208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4237" y="4769879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mirror reflects back what is in front of it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03816" y="543202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2992" y="5344220"/>
            <a:ext cx="5331120" cy="54937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Looking through the back of the writing, we see the same as the reflection</a:t>
            </a:r>
            <a:endParaRPr lang="en-GB" sz="16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6070289" y="4027056"/>
            <a:ext cx="2730061" cy="544860"/>
            <a:chOff x="5846013" y="2914258"/>
            <a:chExt cx="2954337" cy="544860"/>
          </a:xfrm>
        </p:grpSpPr>
        <p:sp>
          <p:nvSpPr>
            <p:cNvPr id="49" name="Rectangle 48"/>
            <p:cNvSpPr/>
            <p:nvPr/>
          </p:nvSpPr>
          <p:spPr>
            <a:xfrm>
              <a:off x="5846013" y="2914258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23826" y="291425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584919" y="29189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062087" y="291648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070289" y="4686874"/>
            <a:ext cx="2730061" cy="544860"/>
            <a:chOff x="5846013" y="3574076"/>
            <a:chExt cx="2954337" cy="544860"/>
          </a:xfrm>
        </p:grpSpPr>
        <p:sp>
          <p:nvSpPr>
            <p:cNvPr id="51" name="Rectangle 50"/>
            <p:cNvSpPr/>
            <p:nvPr/>
          </p:nvSpPr>
          <p:spPr>
            <a:xfrm>
              <a:off x="5846013" y="3574076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7320305" y="35740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581398" y="3578794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58566" y="357630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070289" y="5346692"/>
            <a:ext cx="2730061" cy="549393"/>
            <a:chOff x="5846013" y="4233894"/>
            <a:chExt cx="2954337" cy="549393"/>
          </a:xfrm>
        </p:grpSpPr>
        <p:sp>
          <p:nvSpPr>
            <p:cNvPr id="52" name="Rectangle 51"/>
            <p:cNvSpPr/>
            <p:nvPr/>
          </p:nvSpPr>
          <p:spPr>
            <a:xfrm>
              <a:off x="5846013" y="4233894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320305" y="423842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581398" y="424314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8058566" y="424065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70289" y="3071758"/>
            <a:ext cx="2730061" cy="838779"/>
            <a:chOff x="5846013" y="2252879"/>
            <a:chExt cx="2954337" cy="544860"/>
          </a:xfrm>
        </p:grpSpPr>
        <p:sp>
          <p:nvSpPr>
            <p:cNvPr id="69" name="Rectangle 68"/>
            <p:cNvSpPr/>
            <p:nvPr/>
          </p:nvSpPr>
          <p:spPr>
            <a:xfrm>
              <a:off x="5846013" y="2252879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7323826" y="225287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584919" y="225759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62087" y="225510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6070289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56237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35318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18580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992" y="1508637"/>
            <a:ext cx="5032753" cy="218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0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61</TotalTime>
  <Words>78</Words>
  <Application>Microsoft Office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7</cp:revision>
  <dcterms:created xsi:type="dcterms:W3CDTF">2019-03-27T13:45:18Z</dcterms:created>
  <dcterms:modified xsi:type="dcterms:W3CDTF">2019-04-09T07:55:06Z</dcterms:modified>
</cp:coreProperties>
</file>